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25"/>
  </p:notesMasterIdLst>
  <p:sldIdLst>
    <p:sldId id="491" r:id="rId5"/>
    <p:sldId id="510" r:id="rId6"/>
    <p:sldId id="274" r:id="rId7"/>
    <p:sldId id="275" r:id="rId8"/>
    <p:sldId id="278" r:id="rId9"/>
    <p:sldId id="294" r:id="rId10"/>
    <p:sldId id="296" r:id="rId11"/>
    <p:sldId id="276" r:id="rId12"/>
    <p:sldId id="279" r:id="rId13"/>
    <p:sldId id="297" r:id="rId14"/>
    <p:sldId id="281" r:id="rId15"/>
    <p:sldId id="299" r:id="rId16"/>
    <p:sldId id="280" r:id="rId17"/>
    <p:sldId id="302" r:id="rId18"/>
    <p:sldId id="305" r:id="rId19"/>
    <p:sldId id="300" r:id="rId20"/>
    <p:sldId id="303" r:id="rId21"/>
    <p:sldId id="301" r:id="rId22"/>
    <p:sldId id="298" r:id="rId23"/>
    <p:sldId id="52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62" autoAdjust="0"/>
    <p:restoredTop sz="93112" autoAdjust="0"/>
  </p:normalViewPr>
  <p:slideViewPr>
    <p:cSldViewPr snapToGrid="0" showGuides="1">
      <p:cViewPr varScale="1">
        <p:scale>
          <a:sx n="111" d="100"/>
          <a:sy n="111" d="100"/>
        </p:scale>
        <p:origin x="91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A5EA-0E1E-4764-B5B7-A47DCC3A898E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6B470-179D-4B95-8906-D61C195EFD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760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01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107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77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06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12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502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613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59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44C8-B839-8F24-4FFF-2F040537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36714-2FF5-3EE9-288F-676D4F490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E803D-628C-ADA9-C0EE-7C1A23B36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40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9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03660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99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36554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73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655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29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70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anchor="t" anchorCtr="0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anchor="b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 anchorCtr="0">
            <a:noAutofit/>
          </a:bodyPr>
          <a:lstStyle>
            <a:lvl1pPr algn="r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>
            <a:lvl1pPr algn="l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anchor="b">
            <a:normAutofit/>
          </a:bodyPr>
          <a:lstStyle>
            <a:lvl1pPr algn="l">
              <a:defRPr sz="8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/>
          <a:lstStyle/>
          <a:p>
            <a:fld id="{9C4109C0-CC82-467C-B6E8-62D4D3634E2A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33" r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Autofit/>
          </a:bodyPr>
          <a:lstStyle>
            <a:lvl1pPr algn="l">
              <a:defRPr sz="8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/>
          <a:lstStyle/>
          <a:p>
            <a:fld id="{D1F1191D-5EC4-40DF-9DB6-A6385AB88B5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2030852" y="1152057"/>
            <a:ext cx="1800000" cy="180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5478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19">
  <p:cSld name="1_019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537" y="6454795"/>
            <a:ext cx="156096" cy="1405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>
            <a:spLocks noGrp="1"/>
          </p:cNvSpPr>
          <p:nvPr>
            <p:ph type="pic" idx="2"/>
          </p:nvPr>
        </p:nvSpPr>
        <p:spPr>
          <a:xfrm>
            <a:off x="316589" y="551428"/>
            <a:ext cx="101036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>
            <a:spLocks noGrp="1"/>
          </p:cNvSpPr>
          <p:nvPr>
            <p:ph type="pic" idx="3"/>
          </p:nvPr>
        </p:nvSpPr>
        <p:spPr>
          <a:xfrm>
            <a:off x="316591" y="1990384"/>
            <a:ext cx="86372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>
            <a:spLocks noGrp="1"/>
          </p:cNvSpPr>
          <p:nvPr>
            <p:ph type="pic" idx="4"/>
          </p:nvPr>
        </p:nvSpPr>
        <p:spPr>
          <a:xfrm>
            <a:off x="316591" y="3428095"/>
            <a:ext cx="72364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pic" idx="5"/>
          </p:nvPr>
        </p:nvSpPr>
        <p:spPr>
          <a:xfrm>
            <a:off x="316591" y="4865805"/>
            <a:ext cx="5779600" cy="1437600"/>
          </a:xfrm>
          <a:prstGeom prst="rect">
            <a:avLst/>
          </a:pr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Mono SemiBold"/>
              <a:buNone/>
              <a:defRPr sz="1200" b="0" i="0" u="none" strike="noStrike" cap="non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marR="0" lvl="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IBM Plex Mono SemiBold"/>
              <a:buNone/>
              <a:defRPr sz="1867" b="1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2pPr>
            <a:lvl3pPr marR="0" lvl="2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800"/>
              <a:buFont typeface="IBM Plex Mono SemiBold"/>
              <a:buNone/>
              <a:defRPr sz="1067" b="0" i="0" u="none" strike="noStrike" cap="none">
                <a:solidFill>
                  <a:srgbClr val="0C0C0C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0C0C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600"/>
              <a:buFont typeface="Arial"/>
              <a:buNone/>
              <a:defRPr sz="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1296980"/>
      </p:ext>
    </p:extLst>
  </p:cSld>
  <p:clrMapOvr>
    <a:masterClrMapping/>
  </p:clrMapOvr>
  <p:transition spd="med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  <p:sldLayoutId id="2147483789" r:id="rId63"/>
    <p:sldLayoutId id="2147483790" r:id="rId6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9C69-CDC3-C336-8A85-F22D8029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/>
          <a:lstStyle/>
          <a:p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98F8-F57B-0174-7343-0FF2140F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750755"/>
            <a:ext cx="9930384" cy="11562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Session – 02: Artificial Neural Networks</a:t>
            </a:r>
          </a:p>
          <a:p>
            <a:r>
              <a:rPr lang="en-US" dirty="0"/>
              <a:t>Instructor: Diego Corona</a:t>
            </a:r>
          </a:p>
          <a:p>
            <a:r>
              <a:rPr lang="en-US" dirty="0"/>
              <a:t>The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412822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43CC7-7A76-CF67-52A7-E59346A52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65" y="67734"/>
            <a:ext cx="2970572" cy="6320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2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20F4A-0E89-24D2-3889-1CA5438F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3"/>
          <a:stretch/>
        </p:blipFill>
        <p:spPr>
          <a:xfrm>
            <a:off x="1438348" y="0"/>
            <a:ext cx="9315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1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20F4A-0E89-24D2-3889-1CA5438F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5983"/>
          <a:stretch/>
        </p:blipFill>
        <p:spPr>
          <a:xfrm>
            <a:off x="1438348" y="0"/>
            <a:ext cx="9315305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AD274-1AA3-5545-DAAE-04A0EEF7F557}"/>
              </a:ext>
            </a:extLst>
          </p:cNvPr>
          <p:cNvCxnSpPr>
            <a:cxnSpLocks/>
          </p:cNvCxnSpPr>
          <p:nvPr/>
        </p:nvCxnSpPr>
        <p:spPr>
          <a:xfrm flipV="1">
            <a:off x="3385892" y="3295325"/>
            <a:ext cx="2849445" cy="13367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0A5CF7-8078-9849-2296-CFD229BCEEBE}"/>
              </a:ext>
            </a:extLst>
          </p:cNvPr>
          <p:cNvCxnSpPr>
            <a:cxnSpLocks/>
          </p:cNvCxnSpPr>
          <p:nvPr/>
        </p:nvCxnSpPr>
        <p:spPr>
          <a:xfrm flipV="1">
            <a:off x="6360738" y="2703141"/>
            <a:ext cx="268225" cy="46678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730A6F-EE1B-5EBE-5848-CB6060FA14A6}"/>
              </a:ext>
            </a:extLst>
          </p:cNvPr>
          <p:cNvCxnSpPr>
            <a:cxnSpLocks/>
          </p:cNvCxnSpPr>
          <p:nvPr/>
        </p:nvCxnSpPr>
        <p:spPr>
          <a:xfrm flipV="1">
            <a:off x="6628963" y="1135598"/>
            <a:ext cx="217715" cy="140730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08DDC7-02AB-E27A-620C-26F9F86DC354}"/>
              </a:ext>
            </a:extLst>
          </p:cNvPr>
          <p:cNvCxnSpPr>
            <a:cxnSpLocks/>
          </p:cNvCxnSpPr>
          <p:nvPr/>
        </p:nvCxnSpPr>
        <p:spPr>
          <a:xfrm flipH="1" flipV="1">
            <a:off x="6824037" y="1839252"/>
            <a:ext cx="80119" cy="379693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7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circle with black letters on it&#10;&#10;Description automatically generated">
            <a:extLst>
              <a:ext uri="{FF2B5EF4-FFF2-40B4-BE49-F238E27FC236}">
                <a16:creationId xmlns:a16="http://schemas.microsoft.com/office/drawing/2014/main" id="{1F645FC5-8F4C-AE14-D892-F9F9B99FC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7"/>
          <a:stretch/>
        </p:blipFill>
        <p:spPr>
          <a:xfrm>
            <a:off x="779846" y="1417751"/>
            <a:ext cx="6382525" cy="38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7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hite circles with black text&#10;&#10;Description automatically generated">
            <a:extLst>
              <a:ext uri="{FF2B5EF4-FFF2-40B4-BE49-F238E27FC236}">
                <a16:creationId xmlns:a16="http://schemas.microsoft.com/office/drawing/2014/main" id="{56C45664-A40A-4253-E332-08C0DAB17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98"/>
          <a:stretch/>
        </p:blipFill>
        <p:spPr>
          <a:xfrm>
            <a:off x="426006" y="687565"/>
            <a:ext cx="11570940" cy="46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0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9120DA1C-A3EE-9353-2327-E78F7827B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4" t="1422" r="8379" b="7251"/>
          <a:stretch/>
        </p:blipFill>
        <p:spPr>
          <a:xfrm>
            <a:off x="1489098" y="209006"/>
            <a:ext cx="9153721" cy="62632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BD00E2-F729-CD57-851D-4DF1C412F5B4}"/>
              </a:ext>
            </a:extLst>
          </p:cNvPr>
          <p:cNvSpPr/>
          <p:nvPr/>
        </p:nvSpPr>
        <p:spPr>
          <a:xfrm>
            <a:off x="1991671" y="3573839"/>
            <a:ext cx="204751" cy="437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49288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F9134618-A45C-AB08-34B2-F60ED271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53" y="67733"/>
            <a:ext cx="9805440" cy="6790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0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F9134618-A45C-AB08-34B2-F60ED271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9" y="67734"/>
            <a:ext cx="9126884" cy="632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3722B-CE66-5525-F643-22E60E309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948" y="0"/>
            <a:ext cx="9908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9AC2B1CF-A8B4-F571-E6D0-449F360C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59" y="786718"/>
            <a:ext cx="4441541" cy="5284564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F24F0F-C2DB-730D-276C-604F5B973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" y="3677921"/>
            <a:ext cx="3919645" cy="7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and dot&#10;&#10;Description automatically generated with medium confidence">
            <a:extLst>
              <a:ext uri="{FF2B5EF4-FFF2-40B4-BE49-F238E27FC236}">
                <a16:creationId xmlns:a16="http://schemas.microsoft.com/office/drawing/2014/main" id="{BF9C64D7-ACAA-477D-321A-3C47129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09" y="1544461"/>
            <a:ext cx="10830583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7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666D-0C0E-F6D7-80A1-740167DA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1565687"/>
          </a:xfrm>
        </p:spPr>
        <p:txBody>
          <a:bodyPr/>
          <a:lstStyle/>
          <a:p>
            <a:r>
              <a:rPr lang="en-US" dirty="0"/>
              <a:t>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153BF-E557-0138-BA01-FF70AABEE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/>
          <a:lstStyle/>
          <a:p>
            <a:r>
              <a:rPr lang="en-US" dirty="0"/>
              <a:t>Machine Learning Models inspired by the human brain</a:t>
            </a:r>
          </a:p>
        </p:txBody>
      </p:sp>
      <p:pic>
        <p:nvPicPr>
          <p:cNvPr id="7" name="Picture 6" descr="A black background with blue dots&#10;&#10;AI-generated content may be incorrect.">
            <a:extLst>
              <a:ext uri="{FF2B5EF4-FFF2-40B4-BE49-F238E27FC236}">
                <a16:creationId xmlns:a16="http://schemas.microsoft.com/office/drawing/2014/main" id="{6281D716-469D-9323-CA37-8D135E565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04" y="1918746"/>
            <a:ext cx="8470695" cy="34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2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C8E6-F3BD-CA6C-EF80-65335FFD3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ame&#10;&#10;AI-generated content may be incorrect.">
            <a:extLst>
              <a:ext uri="{FF2B5EF4-FFF2-40B4-BE49-F238E27FC236}">
                <a16:creationId xmlns:a16="http://schemas.microsoft.com/office/drawing/2014/main" id="{963A684A-250D-176F-E93B-7AD8D9022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65691"/>
            <a:ext cx="10439400" cy="3888678"/>
          </a:xfrm>
          <a:prstGeom prst="rect">
            <a:avLst/>
          </a:prstGeom>
          <a:noFill/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5328066-A9E7-5976-454A-B47EDB9F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</p:spPr>
        <p:txBody>
          <a:bodyPr anchor="t"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374688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/>
              <p:nvPr/>
            </p:nvSpPr>
            <p:spPr>
              <a:xfrm>
                <a:off x="4281889" y="3059668"/>
                <a:ext cx="211012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4800" dirty="0">
                  <a:latin typeface="Adobe Garamond Pro" panose="020205020605060204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89" y="3059668"/>
                <a:ext cx="2110128" cy="738664"/>
              </a:xfrm>
              <a:prstGeom prst="rect">
                <a:avLst/>
              </a:prstGeom>
              <a:blipFill>
                <a:blip r:embed="rId3"/>
                <a:stretch>
                  <a:fillRect l="-5357" t="-8333" r="-595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70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/>
              <p:nvPr/>
            </p:nvSpPr>
            <p:spPr>
              <a:xfrm>
                <a:off x="752982" y="2991956"/>
                <a:ext cx="211012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4800" dirty="0">
                  <a:latin typeface="Adobe Garamond Pro" panose="020205020605060204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1AA709-1CDB-9733-FE47-AFA14602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82" y="2991956"/>
                <a:ext cx="2110128" cy="738664"/>
              </a:xfrm>
              <a:prstGeom prst="rect">
                <a:avLst/>
              </a:prstGeom>
              <a:blipFill>
                <a:blip r:embed="rId3"/>
                <a:stretch>
                  <a:fillRect l="-5988" t="-10169" r="-5988" b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CD7A40A-5AE5-D755-A258-9CCA08CE0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3"/>
          <a:stretch/>
        </p:blipFill>
        <p:spPr>
          <a:xfrm>
            <a:off x="3741375" y="2065867"/>
            <a:ext cx="7621616" cy="285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4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of a rubber joint&#10;&#10;Description automatically generated">
            <a:extLst>
              <a:ext uri="{FF2B5EF4-FFF2-40B4-BE49-F238E27FC236}">
                <a16:creationId xmlns:a16="http://schemas.microsoft.com/office/drawing/2014/main" id="{5E9399D8-E651-0DEF-158E-1D021C270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2417" y="238338"/>
            <a:ext cx="7327961" cy="632036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922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16883-CBE5-2C99-16E7-13455C99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990600"/>
            <a:ext cx="8051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AFBCDD-850B-FEC4-BDC6-29A51DA9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984250"/>
            <a:ext cx="8153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7E85B8-40DB-2E4C-9748-FAD9B16E4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49" y="2947592"/>
            <a:ext cx="5062223" cy="9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7E85B8-40DB-2E4C-9748-FAD9B16E4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" y="3677921"/>
            <a:ext cx="3919645" cy="7455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5CD8F-CB70-00A1-79D5-8FDCC9C8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498" y="1601259"/>
            <a:ext cx="6850285" cy="41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24941"/>
      </p:ext>
    </p:extLst>
  </p:cSld>
  <p:clrMapOvr>
    <a:masterClrMapping/>
  </p:clrMapOvr>
</p:sld>
</file>

<file path=ppt/theme/theme1.xml><?xml version="1.0" encoding="utf-8"?>
<a:theme xmlns:a="http://schemas.openxmlformats.org/drawingml/2006/main" name="Bjorn Showcase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_win32_EF_v7" id="{6F1A2123-933E-4821-BABA-C25B36A9C821}" vid="{CA20EF57-394B-4941-B950-E17669DF95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D147B0A-A3D1-43B0-B0BE-D6581D36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16ACBC-C288-4FE2-A121-1047B4270A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D4D66-A82C-4C14-A5CE-108788051B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3790</TotalTime>
  <Words>39</Words>
  <Application>Microsoft Office PowerPoint</Application>
  <PresentationFormat>Widescreen</PresentationFormat>
  <Paragraphs>9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Adobe Garamond Pro</vt:lpstr>
      <vt:lpstr>Arial</vt:lpstr>
      <vt:lpstr>Calibri</vt:lpstr>
      <vt:lpstr>Cambria Math</vt:lpstr>
      <vt:lpstr>IBM Plex Mono SemiBold</vt:lpstr>
      <vt:lpstr>Neue Haas Grotesk Text Pro</vt:lpstr>
      <vt:lpstr>System Font Regular</vt:lpstr>
      <vt:lpstr>Bjorn Showcase</vt:lpstr>
      <vt:lpstr>Intro to Deep learning</vt:lpstr>
      <vt:lpstr>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Diego Corona Lopez</cp:lastModifiedBy>
  <cp:revision>10</cp:revision>
  <dcterms:created xsi:type="dcterms:W3CDTF">2022-04-13T19:23:35Z</dcterms:created>
  <dcterms:modified xsi:type="dcterms:W3CDTF">2025-04-03T14:23:46Z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